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2" r:id="rId2"/>
    <p:sldId id="300" r:id="rId3"/>
    <p:sldId id="293" r:id="rId4"/>
    <p:sldId id="295" r:id="rId5"/>
    <p:sldId id="296" r:id="rId6"/>
    <p:sldId id="297" r:id="rId7"/>
    <p:sldId id="298" r:id="rId8"/>
    <p:sldId id="287" r:id="rId9"/>
    <p:sldId id="291" r:id="rId10"/>
    <p:sldId id="299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Admin\LOCALS~1\Temp\FineReader12.00\media\image4.jpeg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23928" y="107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80" y="1"/>
            <a:ext cx="9328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Friso - Утро начинаетс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7584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48347"/>
            <a:ext cx="8568951" cy="442101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1. Сложить детали воротника лицевыми сторонами внутрь, уравнять срезы, сколоть, сметать.</a:t>
            </a:r>
          </a:p>
          <a:p>
            <a:pPr algn="just"/>
            <a:r>
              <a:rPr lang="ru-RU" dirty="0" smtClean="0"/>
              <a:t>2. Обтачать на 5 мм от среза, оставить необработанными срезы втачивания. Удалить нитки временного назначения.</a:t>
            </a:r>
          </a:p>
          <a:p>
            <a:pPr algn="just"/>
            <a:r>
              <a:rPr lang="ru-RU" dirty="0" smtClean="0"/>
              <a:t>3. Выполнить надсечки на закруглённых срезах шва и в углах, не задевая машинную строчку.</a:t>
            </a:r>
          </a:p>
          <a:p>
            <a:pPr algn="just"/>
            <a:r>
              <a:rPr lang="ru-RU" dirty="0" smtClean="0"/>
              <a:t>4. Вывернуть воротник на лицевую сторону, выправить углы, выправить и выметать шов, образуя кант со стороны нижнего воротника.</a:t>
            </a:r>
          </a:p>
          <a:p>
            <a:pPr algn="just"/>
            <a:r>
              <a:rPr lang="ru-RU" dirty="0" smtClean="0"/>
              <a:t>5. </a:t>
            </a:r>
            <a:r>
              <a:rPr lang="ru-RU" dirty="0" err="1" smtClean="0"/>
              <a:t>Приутюжить</a:t>
            </a:r>
            <a:r>
              <a:rPr lang="ru-RU" dirty="0" smtClean="0"/>
              <a:t> воротник. Удалить нитки строчек временного назначения.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60" y="27161"/>
            <a:ext cx="9216008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3928" y="1074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84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" y="5301208"/>
            <a:ext cx="1015742" cy="93383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17032"/>
            <a:ext cx="8640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305">
            <a:off x="1475656" y="3503280"/>
            <a:ext cx="1159758" cy="10058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97" y="2924944"/>
            <a:ext cx="1779507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476672"/>
            <a:ext cx="5575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</a:rPr>
              <a:t>Минута рабочего времени – не иголка.</a:t>
            </a:r>
          </a:p>
          <a:p>
            <a:pPr lvl="0"/>
            <a:r>
              <a:rPr lang="ru-RU" sz="2400" b="1" dirty="0">
                <a:solidFill>
                  <a:srgbClr val="0070C0"/>
                </a:solidFill>
              </a:rPr>
              <a:t> Потеряешь – не найдёшь.</a:t>
            </a:r>
          </a:p>
        </p:txBody>
      </p:sp>
      <p:pic>
        <p:nvPicPr>
          <p:cNvPr id="3" name="Detskaya_-_Utro_nachinaetsya_minus__muzofon.tv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14.2752" end="107731.2"/>
                  <p14:fade out="3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99748" y="4766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2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25468E-6 C 0.09705 -0.04187 0.24219 -0.06824 0.40382 -0.06824 C 0.56545 -0.06824 0.71059 -0.04187 0.80781 -3.25468E-6 C 0.71059 0.04141 0.56545 0.06824 0.40382 0.06824 C 0.24219 0.06824 0.09705 0.04141 2.77556E-17 -3.25468E-6 Z " pathEditMode="relative" rAng="0" ptsTypes="fffff">
                                      <p:cBhvr>
                                        <p:cTn id="1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38099E-6 C 2.77556E-17 0.03308 0.06337 0.05991 0.14097 0.05991 C 0.23212 0.05991 0.26528 0.03007 0.27917 0.01203 L 0.2934 -0.01203 C 0.30781 -0.03007 0.34271 -0.05991 0.44601 -0.05991 C 0.51198 -0.05991 0.58733 -0.03308 0.58733 1.38099E-6 C 0.58733 0.03308 0.51198 0.05991 0.44601 0.05991 C 0.34271 0.05991 0.30781 0.03007 0.2934 0.01203 L 0.27917 -0.01203 C 0.26528 -0.03007 0.23212 -0.05991 0.14097 -0.05991 C 0.06337 -0.05991 2.77556E-17 -0.03308 2.77556E-17 1.38099E-6 Z " pathEditMode="relative" rAng="0" ptsTypes="ffFffffFfff">
                                      <p:cBhvr>
                                        <p:cTn id="23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24774 C -0.02865 -0.25908 -0.04219 -0.26741 -0.05573 -0.26741 C -0.11927 -0.26741 -0.16892 -0.14041 -0.16892 0.01249 C -0.16892 0.16354 -0.11927 0.28869 -0.05573 0.28869 C -0.04219 0.28869 -0.02865 0.28152 -0.0158 0.27018 C -0.05851 0.22993 -0.08837 0.13023 -0.08837 0.01249 C -0.08837 -0.10779 -0.05851 -0.20749 -0.0158 -0.24774 Z " pathEditMode="relative" rAng="0" ptsTypes="fffffff">
                                      <p:cBhvr>
                                        <p:cTn id="26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25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750"/>
                            </p:stCondLst>
                            <p:childTnLst>
                              <p:par>
                                <p:cTn id="28" presetID="3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12 -0.02405 C 0.1401 0.0007 0.19496 0.02614 0.23941 0.03632 C 0.30625 0.05274 0.37066 0.05922 0.38298 0.05112 C 0.39323 0.04257 0.34843 0.02221 0.28142 0.00555 C 0.23698 -0.00462 0.15555 -0.01203 0.0835 -0.01272 C 0.01458 -0.01203 -0.06962 -0.00462 -0.11389 0.00555 C -0.18073 0.02221 -0.22483 0.04257 -0.2125 0.05089 C -0.2 0.05922 -0.13646 0.05274 -0.07188 0.03655 C -0.02743 0.02614 0.02916 0.00047 0.06406 -0.02429 C 0.10121 -0.05019 0.12586 -0.08374 0.12586 -0.10548 C 0.12586 -0.13856 0.1085 -0.16377 0.0842 -0.16377 C 0.06163 -0.164 0.04184 -0.13879 0.04149 -0.10571 C 0.04149 -0.08397 0.06875 -0.04973 0.10312 -0.02405 Z " pathEditMode="relative" rAng="0" ptsTypes="fffffffffffff">
                                      <p:cBhvr>
                                        <p:cTn id="2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2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6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044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94124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505889"/>
            <a:ext cx="216024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016224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05889"/>
            <a:ext cx="181133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82353"/>
            <a:ext cx="1656184" cy="21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682353"/>
            <a:ext cx="1584176" cy="21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94" y="4905611"/>
            <a:ext cx="1652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2"/>
            <a:ext cx="8146856" cy="4565029"/>
          </a:xfrm>
        </p:spPr>
        <p:txBody>
          <a:bodyPr/>
          <a:lstStyle/>
          <a:p>
            <a:r>
              <a:rPr lang="ru-RU" dirty="0" smtClean="0"/>
              <a:t>Воротник-стойка 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        Отложной воротник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                          Воротник </a:t>
            </a:r>
            <a:r>
              <a:rPr lang="ru-RU" dirty="0"/>
              <a:t>на стойке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Фасоны воротников</a:t>
            </a:r>
            <a:endParaRPr lang="ru-RU" dirty="0"/>
          </a:p>
        </p:txBody>
      </p:sp>
      <p:pic>
        <p:nvPicPr>
          <p:cNvPr id="1026" name="Picture 2" descr="F:\фото к презентации\Без названия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1944216" cy="149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к презентации\images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15841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44" y="4941168"/>
            <a:ext cx="1709187" cy="179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7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564176"/>
            <a:ext cx="8023225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  <a:p>
            <a:pPr>
              <a:buNone/>
            </a:pPr>
            <a:r>
              <a:rPr lang="ru-RU" dirty="0"/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Название линий чертежа</a:t>
            </a:r>
            <a:endParaRPr lang="ru-RU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908175" y="2747161"/>
            <a:ext cx="381635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1907704" y="2708275"/>
            <a:ext cx="0" cy="15843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1909014" y="4251637"/>
            <a:ext cx="3097212" cy="215900"/>
          </a:xfrm>
          <a:custGeom>
            <a:avLst/>
            <a:gdLst>
              <a:gd name="T0" fmla="*/ 0 w 1951"/>
              <a:gd name="T1" fmla="*/ 0 h 136"/>
              <a:gd name="T2" fmla="*/ 2147483647 w 1951"/>
              <a:gd name="T3" fmla="*/ 2147483647 h 136"/>
              <a:gd name="T4" fmla="*/ 2147483647 w 1951"/>
              <a:gd name="T5" fmla="*/ 2147483647 h 136"/>
              <a:gd name="T6" fmla="*/ 2147483647 w 1951"/>
              <a:gd name="T7" fmla="*/ 2147483647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1951"/>
              <a:gd name="T13" fmla="*/ 0 h 136"/>
              <a:gd name="T14" fmla="*/ 1951 w 1951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1" h="136">
                <a:moveTo>
                  <a:pt x="0" y="0"/>
                </a:moveTo>
                <a:cubicBezTo>
                  <a:pt x="111" y="1"/>
                  <a:pt x="416" y="1"/>
                  <a:pt x="665" y="8"/>
                </a:cubicBezTo>
                <a:cubicBezTo>
                  <a:pt x="914" y="15"/>
                  <a:pt x="1283" y="19"/>
                  <a:pt x="1497" y="40"/>
                </a:cubicBezTo>
                <a:cubicBezTo>
                  <a:pt x="1711" y="61"/>
                  <a:pt x="1857" y="116"/>
                  <a:pt x="1951" y="136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5005387" y="2708275"/>
            <a:ext cx="719138" cy="18002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398295" y="3025551"/>
            <a:ext cx="229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Линия середины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67745" y="4467537"/>
            <a:ext cx="223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Линия втачивания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227687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Линия отлёта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17444227">
            <a:off x="4712283" y="3453425"/>
            <a:ext cx="1918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Линия конца</a:t>
            </a:r>
          </a:p>
        </p:txBody>
      </p:sp>
    </p:spTree>
    <p:extLst>
      <p:ext uri="{BB962C8B-B14F-4D97-AF65-F5344CB8AC3E}">
        <p14:creationId xmlns:p14="http://schemas.microsoft.com/office/powerpoint/2010/main" val="7888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«Четвёртый лишний»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203519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22322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132856"/>
            <a:ext cx="2051720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7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2132857"/>
            <a:ext cx="8928991" cy="46085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Сложить детали воротника лицевыми сторонами внутрь, уравнять срезы, сколоть, сметать.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Обтачать на 5 мм от среза, оставить необработанными срезы втачивания. Удалить нитки временного назначения.  Выполнить надсечки на закруглённых срезах шва и в углах, не задевая машинную строчку.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44D26"/>
                </a:solidFill>
              </a:rPr>
              <a:t>Обработка воротника на стойке на образце</a:t>
            </a:r>
            <a:endParaRPr lang="ru-RU" dirty="0"/>
          </a:p>
        </p:txBody>
      </p:sp>
      <p:pic>
        <p:nvPicPr>
          <p:cNvPr id="5" name="Рисунок 4" descr="C:\DOCUME~1\Admin\LOCALS~1\Temp\FineReader12.00\media\image4.jpe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3688" y="3140968"/>
            <a:ext cx="2232248" cy="9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733256"/>
            <a:ext cx="2664296" cy="86409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3" y="3140968"/>
            <a:ext cx="2376264" cy="92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661248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~1\Admin\LOCALS~1\Temp\FineReader12.00\media\image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733256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248347"/>
            <a:ext cx="8784975" cy="4493021"/>
          </a:xfrm>
        </p:spPr>
        <p:txBody>
          <a:bodyPr/>
          <a:lstStyle/>
          <a:p>
            <a:r>
              <a:rPr lang="ru-RU" dirty="0" smtClean="0"/>
              <a:t>4. Вывернуть воротник на лицевую сторону, выправить углы, выправить и выметать шов, образуя кант со стороны нижнего воротника.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 err="1" smtClean="0"/>
              <a:t>Приутюжить</a:t>
            </a:r>
            <a:r>
              <a:rPr lang="ru-RU" dirty="0" smtClean="0"/>
              <a:t> воротник. Удалить нитки строчек временного назначения.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44D26"/>
                </a:solidFill>
              </a:rPr>
              <a:t>Обработка воротника на стойке на образце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2973531" cy="11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373216"/>
            <a:ext cx="30243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1879</TotalTime>
  <Words>190</Words>
  <Application>Microsoft Office PowerPoint</Application>
  <PresentationFormat>Экран (4:3)</PresentationFormat>
  <Paragraphs>37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Презентация PowerPoint</vt:lpstr>
      <vt:lpstr>Презентация PowerPoint</vt:lpstr>
      <vt:lpstr>Презентация PowerPoint</vt:lpstr>
      <vt:lpstr>Фасоны воротников</vt:lpstr>
      <vt:lpstr>Презентация PowerPoint</vt:lpstr>
      <vt:lpstr>Название линий чертежа</vt:lpstr>
      <vt:lpstr>«Четвёртый лишний»</vt:lpstr>
      <vt:lpstr>Обработка воротника на стойке на образце</vt:lpstr>
      <vt:lpstr>Обработка воротника на стойке на образце</vt:lpstr>
      <vt:lpstr>Презентация PowerPoint</vt:lpstr>
      <vt:lpstr>Ход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воротника на стойке</dc:title>
  <dc:creator>Мери</dc:creator>
  <cp:lastModifiedBy>RePack by Diakov</cp:lastModifiedBy>
  <cp:revision>143</cp:revision>
  <dcterms:modified xsi:type="dcterms:W3CDTF">2017-02-15T19:07:12Z</dcterms:modified>
</cp:coreProperties>
</file>